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  <p:sldId id="257" r:id="rId3"/>
    <p:sldId id="258" r:id="rId4"/>
    <p:sldId id="260" r:id="rId5"/>
    <p:sldId id="259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8D0B29-2BAD-4D98-8951-B5BD07562C72}" type="datetimeFigureOut">
              <a:rPr lang="en-US" smtClean="0"/>
              <a:pPr/>
              <a:t>4/22/2009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28F751D6-333B-426B-A682-4B8E02BC74A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8D0B29-2BAD-4D98-8951-B5BD07562C72}" type="datetimeFigureOut">
              <a:rPr lang="en-US" smtClean="0"/>
              <a:pPr/>
              <a:t>4/22/2009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F751D6-333B-426B-A682-4B8E02BC74A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28F751D6-333B-426B-A682-4B8E02BC74A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8D0B29-2BAD-4D98-8951-B5BD07562C72}" type="datetimeFigureOut">
              <a:rPr lang="en-US" smtClean="0"/>
              <a:pPr/>
              <a:t>4/22/2009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8D0B29-2BAD-4D98-8951-B5BD07562C72}" type="datetimeFigureOut">
              <a:rPr lang="en-US" smtClean="0"/>
              <a:pPr/>
              <a:t>4/22/2009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28F751D6-333B-426B-A682-4B8E02BC74A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8D0B29-2BAD-4D98-8951-B5BD07562C72}" type="datetimeFigureOut">
              <a:rPr lang="en-US" smtClean="0"/>
              <a:pPr/>
              <a:t>4/22/2009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28F751D6-333B-426B-A682-4B8E02BC74A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428D0B29-2BAD-4D98-8951-B5BD07562C72}" type="datetimeFigureOut">
              <a:rPr lang="en-US" smtClean="0"/>
              <a:pPr/>
              <a:t>4/22/2009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F751D6-333B-426B-A682-4B8E02BC74A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8D0B29-2BAD-4D98-8951-B5BD07562C72}" type="datetimeFigureOut">
              <a:rPr lang="en-US" smtClean="0"/>
              <a:pPr/>
              <a:t>4/22/2009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28F751D6-333B-426B-A682-4B8E02BC74A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8D0B29-2BAD-4D98-8951-B5BD07562C72}" type="datetimeFigureOut">
              <a:rPr lang="en-US" smtClean="0"/>
              <a:pPr/>
              <a:t>4/22/2009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28F751D6-333B-426B-A682-4B8E02BC74A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8D0B29-2BAD-4D98-8951-B5BD07562C72}" type="datetimeFigureOut">
              <a:rPr lang="en-US" smtClean="0"/>
              <a:pPr/>
              <a:t>4/22/2009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28F751D6-333B-426B-A682-4B8E02BC74A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28F751D6-333B-426B-A682-4B8E02BC74A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8D0B29-2BAD-4D98-8951-B5BD07562C72}" type="datetimeFigureOut">
              <a:rPr lang="en-US" smtClean="0"/>
              <a:pPr/>
              <a:t>4/22/2009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28F751D6-333B-426B-A682-4B8E02BC74A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428D0B29-2BAD-4D98-8951-B5BD07562C72}" type="datetimeFigureOut">
              <a:rPr lang="en-US" smtClean="0"/>
              <a:pPr/>
              <a:t>4/22/2009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428D0B29-2BAD-4D98-8951-B5BD07562C72}" type="datetimeFigureOut">
              <a:rPr lang="en-US" smtClean="0"/>
              <a:pPr/>
              <a:t>4/22/2009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28F751D6-333B-426B-A682-4B8E02BC74A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33600" y="4876800"/>
            <a:ext cx="4191000" cy="685800"/>
          </a:xfrm>
        </p:spPr>
        <p:txBody>
          <a:bodyPr/>
          <a:lstStyle/>
          <a:p>
            <a:r>
              <a:rPr lang="en-US" dirty="0" smtClean="0"/>
              <a:t>By Natasha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2600" y="2362200"/>
            <a:ext cx="5334000" cy="1089025"/>
          </a:xfrm>
        </p:spPr>
        <p:txBody>
          <a:bodyPr/>
          <a:lstStyle/>
          <a:p>
            <a:r>
              <a:rPr lang="en-US" dirty="0" smtClean="0"/>
              <a:t>My Grandma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we do together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4800" y="1600200"/>
            <a:ext cx="8503920" cy="4572000"/>
          </a:xfrm>
        </p:spPr>
        <p:txBody>
          <a:bodyPr/>
          <a:lstStyle/>
          <a:p>
            <a:r>
              <a:rPr lang="en-US" dirty="0" smtClean="0"/>
              <a:t>We go on walks </a:t>
            </a:r>
          </a:p>
          <a:p>
            <a:r>
              <a:rPr lang="en-US" dirty="0" smtClean="0"/>
              <a:t>Go shopping</a:t>
            </a:r>
          </a:p>
          <a:p>
            <a:r>
              <a:rPr lang="en-US" dirty="0" smtClean="0"/>
              <a:t>We play games together</a:t>
            </a:r>
          </a:p>
          <a:p>
            <a:r>
              <a:rPr lang="en-US" dirty="0" smtClean="0"/>
              <a:t>We have a yummy lunch/</a:t>
            </a:r>
            <a:r>
              <a:rPr lang="en-US" dirty="0" err="1" smtClean="0"/>
              <a:t>breakfeast</a:t>
            </a:r>
            <a:r>
              <a:rPr lang="en-US" dirty="0" smtClean="0"/>
              <a:t>/dinner  together</a:t>
            </a:r>
          </a:p>
          <a:p>
            <a:endParaRPr lang="en-US" dirty="0"/>
          </a:p>
        </p:txBody>
      </p:sp>
      <p:pic>
        <p:nvPicPr>
          <p:cNvPr id="4" name="Picture 3" descr="natashagp 4-g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4600" y="3581400"/>
            <a:ext cx="3733800" cy="266700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Our Memories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We have fun at Christmas</a:t>
            </a:r>
          </a:p>
          <a:p>
            <a:r>
              <a:rPr lang="en-US" dirty="0" smtClean="0"/>
              <a:t>I love going out to eat on special occasions</a:t>
            </a:r>
          </a:p>
          <a:p>
            <a:r>
              <a:rPr lang="en-US" dirty="0" smtClean="0"/>
              <a:t>I love Going to eat at K&amp;W </a:t>
            </a:r>
          </a:p>
          <a:p>
            <a:endParaRPr lang="en-US" dirty="0" smtClean="0"/>
          </a:p>
        </p:txBody>
      </p:sp>
      <p:pic>
        <p:nvPicPr>
          <p:cNvPr id="1026" name="Picture 2" descr="C:\Documents and Settings\doddnat\Local Settings\Temporary Internet Files\Content.IE5\9AK7XMGT\MCj04397710000[1]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05600" y="3124200"/>
            <a:ext cx="1600200" cy="1600200"/>
          </a:xfrm>
          <a:prstGeom prst="rect">
            <a:avLst/>
          </a:prstGeom>
          <a:noFill/>
        </p:spPr>
      </p:pic>
      <p:pic>
        <p:nvPicPr>
          <p:cNvPr id="1028" name="Picture 4" descr="C:\Documents and Settings\doddnat\Local Settings\Temporary Internet Files\Content.IE5\8JBMBNFG\MCj04098350000[1]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00200" y="3810000"/>
            <a:ext cx="1819275" cy="18065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I love going on walks </a:t>
            </a:r>
          </a:p>
          <a:p>
            <a:r>
              <a:rPr lang="en-US" dirty="0" smtClean="0"/>
              <a:t>And I </a:t>
            </a:r>
            <a:r>
              <a:rPr lang="en-US" smtClean="0"/>
              <a:t>like going</a:t>
            </a:r>
            <a:endParaRPr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My favorite memories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>
          <a:xfrm>
            <a:off x="441452" y="1471485"/>
            <a:ext cx="8503920" cy="4572000"/>
          </a:xfrm>
        </p:spPr>
        <p:txBody>
          <a:bodyPr/>
          <a:lstStyle/>
          <a:p>
            <a:r>
              <a:rPr lang="en-US" dirty="0" smtClean="0"/>
              <a:t>I love going on walks</a:t>
            </a:r>
          </a:p>
          <a:p>
            <a:r>
              <a:rPr lang="en-US" dirty="0" smtClean="0"/>
              <a:t>And looking at the pets in the pet shop</a:t>
            </a:r>
          </a:p>
          <a:p>
            <a:r>
              <a:rPr lang="en-US" dirty="0" smtClean="0"/>
              <a:t>I also love eating at the K&amp;W</a:t>
            </a:r>
            <a:endParaRPr lang="en-US" dirty="0"/>
          </a:p>
        </p:txBody>
      </p:sp>
      <p:pic>
        <p:nvPicPr>
          <p:cNvPr id="2051" name="Picture 3" descr="C:\Documents and Settings\doddnat\Local Settings\Temporary Internet Files\Content.IE5\9AK7XMGT\MCj02812140000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410200" y="2514600"/>
            <a:ext cx="2365375" cy="16605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66</TotalTime>
  <Words>80</Words>
  <Application>Microsoft Office PowerPoint</Application>
  <PresentationFormat>On-screen Show (4:3)</PresentationFormat>
  <Paragraphs>17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Civic</vt:lpstr>
      <vt:lpstr>My Grandma</vt:lpstr>
      <vt:lpstr>What we do together</vt:lpstr>
      <vt:lpstr>Our Memories</vt:lpstr>
      <vt:lpstr>Slide 4</vt:lpstr>
      <vt:lpstr>My favorite memories</vt:lpstr>
    </vt:vector>
  </TitlesOfParts>
  <Company>Greensboro Day School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My Grandma</dc:title>
  <dc:creator>natasha</dc:creator>
  <cp:lastModifiedBy>natasha</cp:lastModifiedBy>
  <cp:revision>12</cp:revision>
  <dcterms:created xsi:type="dcterms:W3CDTF">2009-03-25T18:26:50Z</dcterms:created>
  <dcterms:modified xsi:type="dcterms:W3CDTF">2009-04-22T18:41:11Z</dcterms:modified>
</cp:coreProperties>
</file>